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Ošetřovatelský proces u klienta s poraněním břicha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962700" y="5575869"/>
            <a:ext cx="8915399" cy="1126283"/>
          </a:xfrm>
        </p:spPr>
        <p:txBody>
          <a:bodyPr/>
          <a:lstStyle/>
          <a:p>
            <a:pPr algn="r"/>
            <a:r>
              <a:rPr lang="cs-CZ" b="1" dirty="0" smtClean="0">
                <a:solidFill>
                  <a:schemeClr val="tx1"/>
                </a:solidFill>
              </a:rPr>
              <a:t>Bc. Veronika Halamová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595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164" y="2813518"/>
            <a:ext cx="8911687" cy="1280890"/>
          </a:xfrm>
        </p:spPr>
        <p:txBody>
          <a:bodyPr/>
          <a:lstStyle/>
          <a:p>
            <a:r>
              <a:rPr lang="cs-CZ" dirty="0" smtClean="0"/>
              <a:t>Ošetřovatelské problémy???????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09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58830" y="249964"/>
            <a:ext cx="2635898" cy="1280890"/>
          </a:xfrm>
        </p:spPr>
        <p:txBody>
          <a:bodyPr/>
          <a:lstStyle/>
          <a:p>
            <a:r>
              <a:rPr lang="cs-CZ" dirty="0" smtClean="0"/>
              <a:t>Anatomie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38" y="91918"/>
            <a:ext cx="4365291" cy="6360181"/>
          </a:xfrm>
        </p:spPr>
      </p:pic>
    </p:spTree>
    <p:extLst>
      <p:ext uri="{BB962C8B-B14F-4D97-AF65-F5344CB8AC3E}">
        <p14:creationId xmlns:p14="http://schemas.microsoft.com/office/powerpoint/2010/main" val="150184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Poranění orgánů dutiny břišní- závažný a život ohrožující stav</a:t>
            </a:r>
          </a:p>
          <a:p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Rozhodující- rychlý </a:t>
            </a: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kvalitní </a:t>
            </a: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první pomoc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správná </a:t>
            </a: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diagnostika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popřípadě </a:t>
            </a: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operační výkon 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kvalitní </a:t>
            </a: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pooperační péče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9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poranění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Zavřená ( tupá)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Otevřená- penetrující- poranění proniká přes peritoneum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- nepenetrující- omezení pouze na stěnu břišní</a:t>
            </a:r>
          </a:p>
        </p:txBody>
      </p:sp>
    </p:spTree>
    <p:extLst>
      <p:ext uri="{BB962C8B-B14F-4D97-AF65-F5344CB8AC3E}">
        <p14:creationId xmlns:p14="http://schemas.microsoft.com/office/powerpoint/2010/main" val="29979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3505" y="96077"/>
            <a:ext cx="4369716" cy="1217569"/>
          </a:xfrm>
        </p:spPr>
        <p:txBody>
          <a:bodyPr/>
          <a:lstStyle/>
          <a:p>
            <a:r>
              <a:rPr lang="cs-CZ" dirty="0" smtClean="0"/>
              <a:t>Příčiny poranění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6523" y="1313646"/>
            <a:ext cx="4733210" cy="2510350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Poranění bodná, sečná, střelná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Úrazy dopravní, pracovní, sportovní + úrazy vzniklé v domácnosti a následkem kriminálního činu </a:t>
            </a:r>
            <a:endParaRPr lang="cs-CZ" sz="2800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751" y="3297259"/>
            <a:ext cx="4418861" cy="3309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733" y="1976146"/>
            <a:ext cx="2466975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056" y="3823996"/>
            <a:ext cx="4705350" cy="26414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862" y="293640"/>
            <a:ext cx="3607750" cy="27457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118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Příznaky: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55871" y="2313905"/>
            <a:ext cx="8915400" cy="3777622"/>
          </a:xfrm>
        </p:spPr>
        <p:txBody>
          <a:bodyPr>
            <a:normAutofit fontScale="92500"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První hodiny po úrazu- bez příznaků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Silná bolest břicha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Stažení břišní stěny = </a:t>
            </a:r>
            <a:r>
              <a:rPr lang="cs-CZ" sz="2800" dirty="0" err="1" smtClean="0">
                <a:solidFill>
                  <a:srgbClr val="7030A0"/>
                </a:solidFill>
              </a:rPr>
              <a:t>défens</a:t>
            </a:r>
            <a:r>
              <a:rPr lang="cs-CZ" sz="2800" dirty="0" smtClean="0">
                <a:solidFill>
                  <a:srgbClr val="7030A0"/>
                </a:solidFill>
              </a:rPr>
              <a:t> </a:t>
            </a:r>
            <a:r>
              <a:rPr lang="cs-CZ" sz="2800" dirty="0" err="1" smtClean="0">
                <a:solidFill>
                  <a:srgbClr val="7030A0"/>
                </a:solidFill>
              </a:rPr>
              <a:t>musculaire</a:t>
            </a:r>
            <a:endParaRPr lang="cs-CZ" sz="2800" dirty="0" smtClean="0">
              <a:solidFill>
                <a:srgbClr val="7030A0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Zvracení, nauzea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Příznaky šoku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Hematomy v oblasti dutiny břišní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Výhřez orgánů, výtok obsahu z porušených orgánů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265" y="311776"/>
            <a:ext cx="3953814" cy="232286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573" y="2946976"/>
            <a:ext cx="3633506" cy="244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tx1"/>
                </a:solidFill>
              </a:rPr>
              <a:t>Krvácení do dutiny břišní- </a:t>
            </a:r>
            <a:r>
              <a:rPr lang="cs-CZ" sz="3600" dirty="0" err="1" smtClean="0">
                <a:solidFill>
                  <a:schemeClr val="tx1"/>
                </a:solidFill>
              </a:rPr>
              <a:t>hemoperitoneum</a:t>
            </a:r>
            <a:endParaRPr lang="cs-CZ" sz="3600" dirty="0" smtClean="0">
              <a:solidFill>
                <a:schemeClr val="tx1"/>
              </a:solidFill>
            </a:endParaRPr>
          </a:p>
          <a:p>
            <a:r>
              <a:rPr lang="cs-CZ" sz="3600" dirty="0" smtClean="0">
                <a:solidFill>
                  <a:schemeClr val="tx1"/>
                </a:solidFill>
              </a:rPr>
              <a:t>Perforační zánět pobřišnice</a:t>
            </a:r>
          </a:p>
          <a:p>
            <a:r>
              <a:rPr lang="cs-CZ" sz="3600" dirty="0" smtClean="0">
                <a:solidFill>
                  <a:schemeClr val="tx1"/>
                </a:solidFill>
              </a:rPr>
              <a:t>Krvácení do </a:t>
            </a:r>
            <a:r>
              <a:rPr lang="cs-CZ" sz="3600" dirty="0" err="1" smtClean="0">
                <a:solidFill>
                  <a:schemeClr val="tx1"/>
                </a:solidFill>
              </a:rPr>
              <a:t>retroperitonea</a:t>
            </a:r>
            <a:endParaRPr lang="cs-CZ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5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Vyšetřovací metody: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Fyzikální vyšetření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Vyšetření krve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Vyšetření moče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RTG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Ultrasonografie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CT břicha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Laparoskopie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Angiografie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884" y="1404937"/>
            <a:ext cx="1647825" cy="14573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709" y="307728"/>
            <a:ext cx="3416637" cy="34166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143" y="3097369"/>
            <a:ext cx="4792448" cy="37606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383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Neodkladná chirurgická revize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Intenzivní protišoková léčba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Transfuze krve, infuzní terapie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ATB, kortikoidy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Analgezie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Podpora </a:t>
            </a:r>
            <a:r>
              <a:rPr lang="cs-CZ" sz="2800" dirty="0" err="1" smtClean="0">
                <a:solidFill>
                  <a:schemeClr val="tx1"/>
                </a:solidFill>
              </a:rPr>
              <a:t>fce</a:t>
            </a:r>
            <a:r>
              <a:rPr lang="cs-CZ" sz="2800" dirty="0" smtClean="0">
                <a:solidFill>
                  <a:schemeClr val="tx1"/>
                </a:solidFill>
              </a:rPr>
              <a:t> GIT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Prevence tetanu</a:t>
            </a:r>
            <a:endParaRPr lang="cs-CZ" sz="2800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997" y="188230"/>
            <a:ext cx="3048000" cy="21526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247" y="2533761"/>
            <a:ext cx="2095500" cy="2095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781" y="3707717"/>
            <a:ext cx="2390775" cy="19145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022" y="4822142"/>
            <a:ext cx="2847975" cy="16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85703664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952</TotalTime>
  <Words>162</Words>
  <Application>Microsoft Office PowerPoint</Application>
  <PresentationFormat>Širokoúhlá obrazovka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Stébla</vt:lpstr>
      <vt:lpstr>Ošetřovatelský proces u klienta s poraněním břicha</vt:lpstr>
      <vt:lpstr>Anatomie</vt:lpstr>
      <vt:lpstr>Prezentace aplikace PowerPoint</vt:lpstr>
      <vt:lpstr>Rozdělení poranění</vt:lpstr>
      <vt:lpstr>Příčiny poranění</vt:lpstr>
      <vt:lpstr>Příznaky:</vt:lpstr>
      <vt:lpstr>Komplikace</vt:lpstr>
      <vt:lpstr>Vyšetřovací metody:</vt:lpstr>
      <vt:lpstr>Léčba:</vt:lpstr>
      <vt:lpstr>Ošetřovatelské problémy???????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Ošetřovatelský proces u klienta s poraněním břicha</dc:title>
  <dc:creator>Veronika Halamová</dc:creator>
  <cp:lastModifiedBy>Veronika Halamová</cp:lastModifiedBy>
  <cp:revision>15</cp:revision>
  <dcterms:created xsi:type="dcterms:W3CDTF">2014-01-25T13:31:45Z</dcterms:created>
  <dcterms:modified xsi:type="dcterms:W3CDTF">2014-01-28T11:53:23Z</dcterms:modified>
</cp:coreProperties>
</file>